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92" r:id="rId9"/>
    <p:sldId id="264" r:id="rId10"/>
    <p:sldId id="265" r:id="rId11"/>
    <p:sldId id="291" r:id="rId12"/>
    <p:sldId id="294" r:id="rId13"/>
    <p:sldId id="295" r:id="rId14"/>
    <p:sldId id="296" r:id="rId15"/>
    <p:sldId id="297" r:id="rId16"/>
    <p:sldId id="298" r:id="rId17"/>
    <p:sldId id="299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4" r:id="rId30"/>
    <p:sldId id="315" r:id="rId31"/>
    <p:sldId id="316" r:id="rId32"/>
    <p:sldId id="317" r:id="rId33"/>
    <p:sldId id="313" r:id="rId34"/>
    <p:sldId id="318" r:id="rId35"/>
    <p:sldId id="319" r:id="rId36"/>
    <p:sldId id="320" r:id="rId37"/>
    <p:sldId id="329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00" r:id="rId47"/>
    <p:sldId id="288" r:id="rId48"/>
    <p:sldId id="289" r:id="rId49"/>
    <p:sldId id="290" r:id="rId50"/>
    <p:sldId id="267" r:id="rId51"/>
    <p:sldId id="268" r:id="rId52"/>
    <p:sldId id="269" r:id="rId53"/>
    <p:sldId id="270" r:id="rId54"/>
    <p:sldId id="271" r:id="rId55"/>
    <p:sldId id="272" r:id="rId56"/>
    <p:sldId id="273" r:id="rId57"/>
    <p:sldId id="274" r:id="rId58"/>
    <p:sldId id="275" r:id="rId59"/>
    <p:sldId id="276" r:id="rId60"/>
    <p:sldId id="277" r:id="rId61"/>
    <p:sldId id="278" r:id="rId62"/>
    <p:sldId id="279" r:id="rId63"/>
    <p:sldId id="280" r:id="rId64"/>
    <p:sldId id="281" r:id="rId65"/>
    <p:sldId id="282" r:id="rId66"/>
    <p:sldId id="283" r:id="rId67"/>
    <p:sldId id="284" r:id="rId68"/>
    <p:sldId id="285" r:id="rId69"/>
    <p:sldId id="286" r:id="rId70"/>
    <p:sldId id="287" r:id="rId7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9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6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14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8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9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312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9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2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31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9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4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887B7-F03C-4D8C-BB8E-636E186B087D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FFDC5-CDAA-4177-BFA7-C2975B7FC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4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27" y="606424"/>
            <a:ext cx="4657725" cy="46291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6079260" cy="1563961"/>
          </a:xfrm>
        </p:spPr>
        <p:txBody>
          <a:bodyPr/>
          <a:lstStyle/>
          <a:p>
            <a:r>
              <a:rPr lang="en-US" dirty="0" smtClean="0"/>
              <a:t> 2x2 mm image</a:t>
            </a:r>
          </a:p>
          <a:p>
            <a:r>
              <a:rPr lang="en-US" dirty="0" smtClean="0"/>
              <a:t>zoom into top left 700x700 micron</a:t>
            </a:r>
            <a:endParaRPr lang="en-US" dirty="0"/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083" y="395992"/>
            <a:ext cx="4638675" cy="473392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168251" y="5723017"/>
            <a:ext cx="6079260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700x700 micron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28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700x700 microns zoom into 200x200 um scan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39" y="711023"/>
            <a:ext cx="4562475" cy="4600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773" y="761471"/>
            <a:ext cx="4638675" cy="465772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998918" y="5603510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200x200 um scan </a:t>
            </a:r>
          </a:p>
          <a:p>
            <a:r>
              <a:rPr lang="en-US" dirty="0" smtClean="0"/>
              <a:t>1.3 um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97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200x200 microns zoom into 50 um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18" y="738894"/>
            <a:ext cx="4638675" cy="4657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655" y="785284"/>
            <a:ext cx="4648200" cy="46101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852162" y="5637376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50x50 um scan </a:t>
            </a:r>
          </a:p>
          <a:p>
            <a:r>
              <a:rPr lang="en-US" dirty="0" smtClean="0"/>
              <a:t>0.3 um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2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50x50 zoom into 5x5 um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43" y="675923"/>
            <a:ext cx="4619625" cy="4648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426" y="819679"/>
            <a:ext cx="4657725" cy="467677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773140" y="5456754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5x5 um scan </a:t>
            </a:r>
          </a:p>
          <a:p>
            <a:r>
              <a:rPr lang="en-US" dirty="0" smtClean="0"/>
              <a:t>0.03 um resolution</a:t>
            </a:r>
          </a:p>
          <a:p>
            <a:r>
              <a:rPr lang="en-US" dirty="0" smtClean="0"/>
              <a:t>missed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4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5x5 micron zoom out to 20x20 um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36" y="539220"/>
            <a:ext cx="4629150" cy="4695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240" y="491067"/>
            <a:ext cx="4638675" cy="47244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886029" y="5456754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20x20 um scan </a:t>
            </a:r>
          </a:p>
          <a:p>
            <a:r>
              <a:rPr lang="en-US" dirty="0" smtClean="0"/>
              <a:t>0.13 um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30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52" y="712787"/>
            <a:ext cx="4591050" cy="4619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586" y="620536"/>
            <a:ext cx="4591050" cy="478155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90029" y="5637376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20x20 micron zoom in to 8x8 um scan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117451" y="56317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8x8 </a:t>
            </a:r>
            <a:r>
              <a:rPr lang="en-US" dirty="0"/>
              <a:t>um scan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7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focus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689601" y="1365956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12" y="620006"/>
            <a:ext cx="4676775" cy="471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453" y="569032"/>
            <a:ext cx="2264480" cy="2264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0360" y="535164"/>
            <a:ext cx="2314574" cy="22955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661" y="3488619"/>
            <a:ext cx="2279472" cy="2322124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9239956" y="1416756"/>
            <a:ext cx="276577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8424039">
            <a:off x="8957735" y="2737556"/>
            <a:ext cx="694265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9448801" y="4594578"/>
            <a:ext cx="276577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6179" y="3733453"/>
            <a:ext cx="2150003" cy="214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496" y="5484976"/>
            <a:ext cx="4871545" cy="1563961"/>
          </a:xfrm>
        </p:spPr>
        <p:txBody>
          <a:bodyPr/>
          <a:lstStyle/>
          <a:p>
            <a:r>
              <a:rPr lang="en-US" dirty="0" smtClean="0"/>
              <a:t>8x8 micron image, zooming into 5x5 micron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59" y="734131"/>
            <a:ext cx="4657725" cy="4667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2707" y="850547"/>
            <a:ext cx="4638675" cy="470535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886030" y="5592220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5x5 micron</a:t>
            </a:r>
          </a:p>
          <a:p>
            <a:r>
              <a:rPr lang="en-US" dirty="0" smtClean="0"/>
              <a:t>missed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64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8x8 image, zoom out to 10x10 um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08" y="809624"/>
            <a:ext cx="4619625" cy="4629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703" y="727604"/>
            <a:ext cx="4552950" cy="465772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066651" y="5490620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10x10 um scan .67? um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3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10x10 microns zooming into 5x5?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12" y="796572"/>
            <a:ext cx="4524375" cy="461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431" y="804862"/>
            <a:ext cx="4591050" cy="46386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852163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5x5? micron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9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81" y="771948"/>
            <a:ext cx="4629150" cy="4667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20818" y="2817813"/>
            <a:ext cx="832919" cy="742384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3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focus scan (ignore blue box)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5" y="767468"/>
            <a:ext cx="4638675" cy="4600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6208" y="798336"/>
            <a:ext cx="45910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5x5? micron scan</a:t>
            </a:r>
          </a:p>
          <a:p>
            <a:r>
              <a:rPr lang="en-US" dirty="0" smtClean="0"/>
              <a:t>zoom into 3x3 micron scan	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3x3 micron scan</a:t>
            </a:r>
          </a:p>
          <a:p>
            <a:r>
              <a:rPr lang="en-US" dirty="0" smtClean="0"/>
              <a:t>aborted and </a:t>
            </a:r>
            <a:r>
              <a:rPr lang="en-US" dirty="0" err="1" smtClean="0"/>
              <a:t>recentered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48" y="685447"/>
            <a:ext cx="4552950" cy="4629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5312" y="595665"/>
            <a:ext cx="4600575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8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3x3 um scan re aligning scan location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3x3 um </a:t>
            </a:r>
            <a:r>
              <a:rPr lang="en-US" sz="4000" dirty="0" err="1" smtClean="0">
                <a:solidFill>
                  <a:srgbClr val="FF0000"/>
                </a:solidFill>
              </a:rPr>
              <a:t>Cdiff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89" y="719842"/>
            <a:ext cx="4600575" cy="46958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058" y="877358"/>
            <a:ext cx="45529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lost </a:t>
            </a:r>
            <a:r>
              <a:rPr lang="en-US" dirty="0"/>
              <a:t>particle.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zoom out to </a:t>
            </a:r>
            <a:r>
              <a:rPr lang="en-US" dirty="0" smtClean="0"/>
              <a:t>10x10 </a:t>
            </a:r>
            <a:r>
              <a:rPr lang="en-US" dirty="0"/>
              <a:t>microns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77" y="627239"/>
            <a:ext cx="4572000" cy="461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083" y="559505"/>
            <a:ext cx="46101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3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zoom out to 10x10 um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38" y="773994"/>
            <a:ext cx="4610100" cy="46101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083" y="820914"/>
            <a:ext cx="4610100" cy="462915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694118" y="5535776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zoom out to 10x10 um and found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10x10 micron image, zoom into 3x3 um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68" y="615245"/>
            <a:ext cx="4676775" cy="47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367" y="572029"/>
            <a:ext cx="4648200" cy="4562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931185" y="5411598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3x3 um scan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78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focus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31" y="734131"/>
            <a:ext cx="4543425" cy="4667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454" y="538692"/>
            <a:ext cx="4619625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7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perform stack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user or program failed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36" y="655108"/>
            <a:ext cx="46291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5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found particle again. performing focus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07" y="699735"/>
            <a:ext cx="4562475" cy="46005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256" y="530931"/>
            <a:ext cx="46482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35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17" y="590550"/>
            <a:ext cx="9515475" cy="626745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530" y="895728"/>
            <a:ext cx="4304115" cy="43128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718" y="929231"/>
            <a:ext cx="4432283" cy="4441422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89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711" y="448381"/>
            <a:ext cx="10439400" cy="26447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900" dirty="0"/>
              <a:t>STACK </a:t>
            </a:r>
            <a:r>
              <a:rPr lang="en-US" sz="199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178" y="2788356"/>
            <a:ext cx="3799733" cy="385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622" y="1295047"/>
            <a:ext cx="10515600" cy="4351338"/>
          </a:xfrm>
        </p:spPr>
        <p:txBody>
          <a:bodyPr/>
          <a:lstStyle/>
          <a:p>
            <a:r>
              <a:rPr lang="en-US" dirty="0" smtClean="0"/>
              <a:t>Back up to image 23 to try finding second particle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729" y="1918052"/>
            <a:ext cx="4638675" cy="46577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341511" y="1806221"/>
            <a:ext cx="3702756" cy="3025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1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200x200 microns zoom into 50 um scan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18" y="738894"/>
            <a:ext cx="4638675" cy="4657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655" y="785284"/>
            <a:ext cx="4648200" cy="46101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852162" y="5637376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50x50 um scan </a:t>
            </a:r>
          </a:p>
          <a:p>
            <a:r>
              <a:rPr lang="en-US" dirty="0" smtClean="0"/>
              <a:t>0.3 um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6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50x50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7" y="624240"/>
            <a:ext cx="4619625" cy="4638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787" y="498298"/>
            <a:ext cx="4619625" cy="46196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987629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size: 50x50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??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no particle found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189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200x200 microns</a:t>
            </a:r>
          </a:p>
          <a:p>
            <a:pPr marL="0" indent="0">
              <a:buNone/>
            </a:pPr>
            <a:r>
              <a:rPr lang="en-US" dirty="0" smtClean="0"/>
              <a:t>attempting to recreate image 23 to confirm we are in the same location then focus on edge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70" y="636058"/>
            <a:ext cx="4629150" cy="47053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508" y="519642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100x100 microns</a:t>
            </a:r>
          </a:p>
          <a:p>
            <a:pPr marL="0" indent="0">
              <a:buNone/>
            </a:pPr>
            <a:r>
              <a:rPr lang="en-US" dirty="0" smtClean="0"/>
              <a:t>resolution: 0.??? um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36" y="659870"/>
            <a:ext cx="4629150" cy="4657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639" y="413278"/>
            <a:ext cx="4610100" cy="46767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96505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100x100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BEAMLINED DOWN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17170" y="2149310"/>
            <a:ext cx="29347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Beamline DOWN this is why there is no edge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28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42" y="570089"/>
            <a:ext cx="4619625" cy="47244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Beamline DOWN this is why there is no edge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repeat on next slide with beamline up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6208" y="153105"/>
            <a:ext cx="4591050" cy="4610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17170" y="2149310"/>
            <a:ext cx="29347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Beamline DOWN this is why there is no edge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9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42" y="570089"/>
            <a:ext cx="4619625" cy="47244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9398" y="569559"/>
            <a:ext cx="4667250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87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  <a:p>
            <a:pPr marL="0" indent="0">
              <a:buNone/>
            </a:pPr>
            <a:r>
              <a:rPr lang="en-US" dirty="0" smtClean="0"/>
              <a:t>attempting to find second particle again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78" y="651581"/>
            <a:ext cx="4648200" cy="4629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512" y="490009"/>
            <a:ext cx="4600575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097" y="358069"/>
            <a:ext cx="4591050" cy="4629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65" y="570089"/>
            <a:ext cx="461962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0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redo image 7 at higher resolution but did not see particle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375" y="2381449"/>
            <a:ext cx="3674668" cy="375170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7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we see first particle but not a second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78" y="651581"/>
            <a:ext cx="4648200" cy="46291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112" y="608189"/>
            <a:ext cx="460057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5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see old particle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173" y="446440"/>
            <a:ext cx="4638675" cy="4791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78" y="651581"/>
            <a:ext cx="46482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120x120 microns</a:t>
            </a:r>
          </a:p>
          <a:p>
            <a:pPr marL="0" indent="0">
              <a:buNone/>
            </a:pPr>
            <a:r>
              <a:rPr lang="en-US" dirty="0" smtClean="0"/>
              <a:t>shift image area: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no new particle also missed first particle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09" y="702028"/>
            <a:ext cx="4591050" cy="468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983" y="419805"/>
            <a:ext cx="46863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9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  <a:p>
            <a:pPr marL="0" indent="0">
              <a:buNone/>
            </a:pPr>
            <a:r>
              <a:rPr lang="en-US" dirty="0" smtClean="0"/>
              <a:t>searching for first particle again to </a:t>
            </a:r>
            <a:r>
              <a:rPr lang="en-US" smtClean="0"/>
              <a:t>confirm location</a:t>
            </a:r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31" y="608189"/>
            <a:ext cx="469582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2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18" y="5394665"/>
            <a:ext cx="4871545" cy="15639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image size: 200x200 microns</a:t>
            </a:r>
          </a:p>
          <a:p>
            <a:pPr marL="0" indent="0">
              <a:buNone/>
            </a:pPr>
            <a:r>
              <a:rPr lang="en-US" dirty="0" smtClean="0"/>
              <a:t>zoom into: 120x120 microns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77941" y="5294039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120x120 microns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resolution: 0.??? 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2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4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zoom into top right</a:t>
            </a:r>
          </a:p>
          <a:p>
            <a:r>
              <a:rPr lang="en-US" dirty="0" smtClean="0"/>
              <a:t>700x700 micron</a:t>
            </a:r>
            <a:endParaRPr lang="en-US" dirty="0"/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65" y="648581"/>
            <a:ext cx="4619625" cy="465772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334" y="644525"/>
            <a:ext cx="4600575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7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zoom into bottom right</a:t>
            </a:r>
          </a:p>
          <a:p>
            <a:r>
              <a:rPr lang="en-US" dirty="0" smtClean="0"/>
              <a:t>700x700 micron</a:t>
            </a:r>
            <a:endParaRPr lang="en-US" dirty="0"/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25" y="750182"/>
            <a:ext cx="4629150" cy="4657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320" y="780521"/>
            <a:ext cx="461962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25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629" y="5484976"/>
            <a:ext cx="4871545" cy="1563961"/>
          </a:xfrm>
        </p:spPr>
        <p:txBody>
          <a:bodyPr/>
          <a:lstStyle/>
          <a:p>
            <a:r>
              <a:rPr lang="en-US" dirty="0" smtClean="0"/>
              <a:t> zoom into bottom left</a:t>
            </a:r>
          </a:p>
          <a:p>
            <a:r>
              <a:rPr lang="en-US" dirty="0" smtClean="0"/>
              <a:t>700x700 micron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508978" y="3285067"/>
            <a:ext cx="982133" cy="79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65051" y="5479332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29" y="795337"/>
            <a:ext cx="4562475" cy="46577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1839" y="754944"/>
            <a:ext cx="46101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2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66" y="1953995"/>
            <a:ext cx="4619625" cy="46482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4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95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2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7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000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6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08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89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52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29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88276"/>
            <a:ext cx="5425966" cy="4017087"/>
          </a:xfrm>
        </p:spPr>
        <p:txBody>
          <a:bodyPr/>
          <a:lstStyle/>
          <a:p>
            <a:r>
              <a:rPr lang="en-US" dirty="0" smtClean="0"/>
              <a:t>search new location shown by green box for image 11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31" y="1891205"/>
            <a:ext cx="4629150" cy="4667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088" y="1830114"/>
            <a:ext cx="4657725" cy="46482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78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088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10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23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72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970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23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948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09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5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86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028" y="517865"/>
            <a:ext cx="4871545" cy="1563961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search new location shown by green box for image </a:t>
            </a:r>
            <a:r>
              <a:rPr lang="en-US" dirty="0" smtClean="0"/>
              <a:t>12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99" y="1649114"/>
            <a:ext cx="4610100" cy="466725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427076" y="164990"/>
            <a:ext cx="4871545" cy="156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 particle found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392" y="1470907"/>
            <a:ext cx="4581525" cy="463867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30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8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got organized here…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12" y="706790"/>
            <a:ext cx="4676775" cy="4676775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8294" y="5597865"/>
            <a:ext cx="4871545" cy="746492"/>
          </a:xfrm>
        </p:spPr>
        <p:txBody>
          <a:bodyPr/>
          <a:lstStyle/>
          <a:p>
            <a:r>
              <a:rPr lang="en-US" dirty="0" smtClean="0"/>
              <a:t>Overview 2 x 2 mm scan</a:t>
            </a:r>
            <a:endParaRPr lang="en-US" dirty="0"/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3344" y="119834"/>
            <a:ext cx="1621902" cy="659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RF08-inp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45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0496A5D-FDBC-4FFF-8F95-DE3FED5FF168}" vid="{792245F5-A7BC-4EFC-9DBE-F306B014F7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295</TotalTime>
  <Words>642</Words>
  <Application>Microsoft Office PowerPoint</Application>
  <PresentationFormat>Widescreen</PresentationFormat>
  <Paragraphs>166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Arial</vt:lpstr>
      <vt:lpstr>Calibri</vt:lpstr>
      <vt:lpstr>Calibri Light</vt:lpstr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got organized here…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Dean Deng</dc:creator>
  <cp:lastModifiedBy>Dean Deng</cp:lastModifiedBy>
  <cp:revision>28</cp:revision>
  <dcterms:created xsi:type="dcterms:W3CDTF">2019-06-26T16:25:00Z</dcterms:created>
  <dcterms:modified xsi:type="dcterms:W3CDTF">2019-06-26T21:20:56Z</dcterms:modified>
</cp:coreProperties>
</file>